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iAth0EQe3zllxkAd7kyU1Qi5JA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jpg"/><Relationship Id="rId4" Type="http://schemas.openxmlformats.org/officeDocument/2006/relationships/image" Target="../media/image18.jpg"/><Relationship Id="rId5" Type="http://schemas.openxmlformats.org/officeDocument/2006/relationships/image" Target="../media/image5.png"/><Relationship Id="rId6" Type="http://schemas.openxmlformats.org/officeDocument/2006/relationships/image" Target="../media/image11.jpg"/><Relationship Id="rId7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12.jpg"/><Relationship Id="rId5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12.jpg"/><Relationship Id="rId5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0" y="1412776"/>
            <a:ext cx="12192000" cy="1368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>
            <a:off x="0" y="1196752"/>
            <a:ext cx="12192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0" y="6597352"/>
            <a:ext cx="12192000" cy="26064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0" y="3356992"/>
            <a:ext cx="1219200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/>
            </a:lvl1pPr>
            <a:lvl2pPr indent="-228600" lvl="1" marL="9144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2pPr>
            <a:lvl3pPr indent="-228600" lvl="2" marL="13716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4pPr>
            <a:lvl5pPr indent="-228600" lvl="4" marL="22860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0" y="3717032"/>
            <a:ext cx="12192000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>
                <a:solidFill>
                  <a:schemeClr val="dk2"/>
                </a:solidFill>
              </a:defRPr>
            </a:lvl1pPr>
            <a:lvl2pPr indent="-228600" lvl="1" marL="9144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/>
            </a:lvl2pPr>
            <a:lvl3pPr indent="-228600" lvl="2" marL="137160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3pPr>
            <a:lvl4pPr indent="-228600" lvl="3" marL="182880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4pPr>
            <a:lvl5pPr indent="-228600" lvl="4" marL="2286000" algn="ctr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-3809" y="4500417"/>
            <a:ext cx="12178821" cy="179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0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/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23" y="205148"/>
            <a:ext cx="2739333" cy="758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esseau\Downloads\nouvelle-identite-devoilee_03T1.jpg" id="30" name="Google Shape;30;p4"/>
          <p:cNvPicPr preferRelativeResize="0"/>
          <p:nvPr/>
        </p:nvPicPr>
        <p:blipFill rotWithShape="1">
          <a:blip r:embed="rId3">
            <a:alphaModFix/>
          </a:blip>
          <a:srcRect b="34041" l="14714" r="15285" t="31917"/>
          <a:stretch/>
        </p:blipFill>
        <p:spPr>
          <a:xfrm>
            <a:off x="6014134" y="116866"/>
            <a:ext cx="2962186" cy="9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9616" y="29994"/>
            <a:ext cx="2448272" cy="11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1864" y="116632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itut technologique FCBA — Wikipédia" id="33" name="Google Shape;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8328" y="4262"/>
            <a:ext cx="1291523" cy="11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32504" y="20140"/>
            <a:ext cx="1539135" cy="116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noire" showMasterSp="0">
  <p:cSld name="Diapositive noir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idx="1" type="body"/>
          </p:nvPr>
        </p:nvSpPr>
        <p:spPr>
          <a:xfrm rot="5400000">
            <a:off x="3647967" y="-1517966"/>
            <a:ext cx="6192688" cy="984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❑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⮚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4"/>
          <p:cNvSpPr/>
          <p:nvPr>
            <p:ph type="title"/>
          </p:nvPr>
        </p:nvSpPr>
        <p:spPr>
          <a:xfrm>
            <a:off x="11664619" y="332656"/>
            <a:ext cx="480000" cy="612068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7" name="Google Shape;77;p14"/>
          <p:cNvSpPr txBox="1"/>
          <p:nvPr/>
        </p:nvSpPr>
        <p:spPr>
          <a:xfrm rot="5400000">
            <a:off x="8867692" y="3176422"/>
            <a:ext cx="6073817" cy="433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fr-F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et texte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 rot="5400000">
            <a:off x="4141352" y="-1552648"/>
            <a:ext cx="5733296" cy="10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❑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⮚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5"/>
          <p:cNvSpPr/>
          <p:nvPr>
            <p:ph type="title"/>
          </p:nvPr>
        </p:nvSpPr>
        <p:spPr>
          <a:xfrm>
            <a:off x="1967541" y="404664"/>
            <a:ext cx="10081120" cy="36004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>
            <p:ph type="title"/>
          </p:nvPr>
        </p:nvSpPr>
        <p:spPr>
          <a:xfrm>
            <a:off x="1968000" y="1836005"/>
            <a:ext cx="10080000" cy="136207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sz="27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824000" y="3212976"/>
            <a:ext cx="10363200" cy="3285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et contenu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824000" y="764704"/>
            <a:ext cx="10368000" cy="5733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❑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⮚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/>
          <p:nvPr>
            <p:ph type="title"/>
          </p:nvPr>
        </p:nvSpPr>
        <p:spPr>
          <a:xfrm>
            <a:off x="1967541" y="404664"/>
            <a:ext cx="10081120" cy="36004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deux contenu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824000" y="764704"/>
            <a:ext cx="5184000" cy="5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❑"/>
              <a:defRPr sz="1350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❖"/>
              <a:defRPr sz="135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⮚"/>
              <a:defRPr sz="10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7008000" y="764704"/>
            <a:ext cx="5184000" cy="5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❑"/>
              <a:defRPr sz="1350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❖"/>
              <a:defRPr sz="135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⮚"/>
              <a:defRPr sz="10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4" name="Google Shape;44;p7"/>
          <p:cNvSpPr/>
          <p:nvPr>
            <p:ph type="title"/>
          </p:nvPr>
        </p:nvSpPr>
        <p:spPr>
          <a:xfrm>
            <a:off x="1967541" y="404664"/>
            <a:ext cx="10081120" cy="36004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compara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7008000" y="1404000"/>
            <a:ext cx="5184000" cy="5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❑"/>
              <a:defRPr sz="1350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❖"/>
              <a:defRPr sz="135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⮚"/>
              <a:defRPr sz="105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1824000" y="1404000"/>
            <a:ext cx="5184000" cy="5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❑"/>
              <a:defRPr sz="1350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❖"/>
              <a:defRPr sz="135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⮚"/>
              <a:defRPr sz="105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7008000" y="763200"/>
            <a:ext cx="51840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b="1" sz="135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1824000" y="763200"/>
            <a:ext cx="51840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b="1" sz="135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8"/>
          <p:cNvSpPr/>
          <p:nvPr>
            <p:ph type="title"/>
          </p:nvPr>
        </p:nvSpPr>
        <p:spPr>
          <a:xfrm>
            <a:off x="1967541" y="404664"/>
            <a:ext cx="10081120" cy="36004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seul">
  <p:cSld name="Diapositive de titre seul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e de titre seul">
  <p:cSld name="1_Diapositive de titre seul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>
            <p:ph type="title"/>
          </p:nvPr>
        </p:nvSpPr>
        <p:spPr>
          <a:xfrm>
            <a:off x="1967541" y="404664"/>
            <a:ext cx="10081120" cy="36004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questions_Ang" showMasterSp="0">
  <p:cSld name="Diapositive de questions_Ang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984" y="4891325"/>
            <a:ext cx="12201983" cy="199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4299" y="44744"/>
            <a:ext cx="331158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0" y="3068960"/>
            <a:ext cx="1219200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b="1" i="1" sz="1350"/>
            </a:lvl1pPr>
            <a:lvl2pPr indent="-228600" lvl="1" marL="9144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2pPr>
            <a:lvl3pPr indent="-228600" lvl="2" marL="13716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4pPr>
            <a:lvl5pPr indent="-228600" lvl="4" marL="22860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0" y="3645029"/>
            <a:ext cx="12192000" cy="1175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>
                <a:solidFill>
                  <a:schemeClr val="accent1"/>
                </a:solidFill>
              </a:defRPr>
            </a:lvl1pPr>
            <a:lvl2pPr indent="-228600" lvl="1" marL="9144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/>
            </a:lvl2pPr>
            <a:lvl3pPr indent="-228600" lvl="2" marL="137160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3pPr>
            <a:lvl4pPr indent="-228600" lvl="3" marL="182880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4pPr>
            <a:lvl5pPr indent="-228600" lvl="4" marL="2286000" algn="ctr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0" y="1196752"/>
            <a:ext cx="1219200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b="1" i="1" lang="fr-FR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you</a:t>
            </a:r>
            <a:r>
              <a:rPr b="1" i="1" lang="fr-FR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for your attention.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Have you some questions?</a:t>
            </a:r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1196752"/>
            <a:ext cx="12192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esseau\Downloads\nouvelle-identite-devoilee_03T1.jpg" id="61" name="Google Shape;61;p11"/>
          <p:cNvPicPr preferRelativeResize="0"/>
          <p:nvPr/>
        </p:nvPicPr>
        <p:blipFill rotWithShape="1">
          <a:blip r:embed="rId4">
            <a:alphaModFix/>
          </a:blip>
          <a:srcRect b="34041" l="14714" r="15285" t="31917"/>
          <a:stretch/>
        </p:blipFill>
        <p:spPr>
          <a:xfrm>
            <a:off x="4079776" y="44744"/>
            <a:ext cx="4254501" cy="101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133139"/>
            <a:ext cx="3699543" cy="83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questions_Fr" showMasterSp="0">
  <p:cSld name="Diapositive de questions_F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984" y="4891325"/>
            <a:ext cx="12201983" cy="199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4299" y="44744"/>
            <a:ext cx="331158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0" y="3068960"/>
            <a:ext cx="1219200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b="1" i="1" sz="1350"/>
            </a:lvl1pPr>
            <a:lvl2pPr indent="-228600" lvl="1" marL="9144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2pPr>
            <a:lvl3pPr indent="-228600" lvl="2" marL="13716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4pPr>
            <a:lvl5pPr indent="-228600" lvl="4" marL="22860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0" y="3645029"/>
            <a:ext cx="12192000" cy="1175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>
                <a:solidFill>
                  <a:schemeClr val="accent1"/>
                </a:solidFill>
              </a:defRPr>
            </a:lvl1pPr>
            <a:lvl2pPr indent="-228600" lvl="1" marL="9144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/>
            </a:lvl2pPr>
            <a:lvl3pPr indent="-228600" lvl="2" marL="137160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3pPr>
            <a:lvl4pPr indent="-228600" lvl="3" marL="182880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4pPr>
            <a:lvl5pPr indent="-228600" lvl="4" marL="2286000" algn="ctr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/>
        </p:nvSpPr>
        <p:spPr>
          <a:xfrm>
            <a:off x="0" y="1196752"/>
            <a:ext cx="1219200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Merci pour votre attention.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Avez-vous des questions ?</a:t>
            </a:r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0" y="1196752"/>
            <a:ext cx="12192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esseau\Downloads\nouvelle-identite-devoilee_03T1.jpg" id="70" name="Google Shape;70;p12"/>
          <p:cNvPicPr preferRelativeResize="0"/>
          <p:nvPr/>
        </p:nvPicPr>
        <p:blipFill rotWithShape="1">
          <a:blip r:embed="rId4">
            <a:alphaModFix/>
          </a:blip>
          <a:srcRect b="34041" l="14714" r="15285" t="31917"/>
          <a:stretch/>
        </p:blipFill>
        <p:spPr>
          <a:xfrm>
            <a:off x="4079776" y="44744"/>
            <a:ext cx="4254501" cy="101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133139"/>
            <a:ext cx="3699543" cy="83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1824000" y="764704"/>
            <a:ext cx="10368000" cy="5733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marR="0" rtl="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❑"/>
              <a:defRPr b="0" i="0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❖"/>
              <a:defRPr b="0" i="0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⮚"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0416480" y="6498000"/>
            <a:ext cx="17755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7824193" y="6498000"/>
            <a:ext cx="2976331" cy="360000"/>
          </a:xfrm>
          <a:prstGeom prst="parallelogram">
            <a:avLst>
              <a:gd fmla="val 4487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>
            <p:ph type="title"/>
          </p:nvPr>
        </p:nvSpPr>
        <p:spPr>
          <a:xfrm>
            <a:off x="1967541" y="404664"/>
            <a:ext cx="10081120" cy="36004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0" y="0"/>
            <a:ext cx="12192000" cy="3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Modélisation des déformations de séchage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8016213" y="6501762"/>
            <a:ext cx="2688299" cy="359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91425" spcFirstLastPara="1" rIns="91425" wrap="square" tIns="27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Benoît BESSEAU</a:t>
            </a:r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10800524" y="6498736"/>
            <a:ext cx="1391477" cy="359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0" y="5"/>
            <a:ext cx="1824000" cy="294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20/11/2020</a:t>
            </a:r>
            <a:endParaRPr/>
          </a:p>
        </p:txBody>
      </p:sp>
      <p:cxnSp>
        <p:nvCxnSpPr>
          <p:cNvPr id="19" name="Google Shape;19;p3"/>
          <p:cNvCxnSpPr/>
          <p:nvPr/>
        </p:nvCxnSpPr>
        <p:spPr>
          <a:xfrm rot="10800000">
            <a:off x="1824000" y="6498005"/>
            <a:ext cx="10368000" cy="37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939" y="6498000"/>
            <a:ext cx="911493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esseau\Downloads\nouvelle-identite-devoilee_03T1.jpg" id="21" name="Google Shape;21;p3"/>
          <p:cNvPicPr preferRelativeResize="0"/>
          <p:nvPr/>
        </p:nvPicPr>
        <p:blipFill rotWithShape="1">
          <a:blip r:embed="rId2">
            <a:alphaModFix/>
          </a:blip>
          <a:srcRect b="34041" l="14714" r="15285" t="31917"/>
          <a:stretch/>
        </p:blipFill>
        <p:spPr>
          <a:xfrm>
            <a:off x="1053883" y="6497234"/>
            <a:ext cx="1153685" cy="3735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23.jpg"/><Relationship Id="rId6" Type="http://schemas.openxmlformats.org/officeDocument/2006/relationships/image" Target="../media/image17.jpg"/><Relationship Id="rId7" Type="http://schemas.openxmlformats.org/officeDocument/2006/relationships/image" Target="../media/image7.jp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title"/>
          </p:nvPr>
        </p:nvSpPr>
        <p:spPr>
          <a:xfrm>
            <a:off x="381363" y="1340768"/>
            <a:ext cx="11449272" cy="850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Modélisation de l’hétérogénéité des contraintes dans les lamelles aboutées panneautées de chêne: Projet TreCEffiQuaS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44329" y="5432234"/>
            <a:ext cx="3380192" cy="5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fr-FR">
                <a:solidFill>
                  <a:schemeClr val="dk1"/>
                </a:solidFill>
              </a:rPr>
              <a:t>12</a:t>
            </a:r>
            <a:r>
              <a:rPr b="1" baseline="30000" lang="fr-FR">
                <a:solidFill>
                  <a:schemeClr val="dk1"/>
                </a:solidFill>
              </a:rPr>
              <a:t>e</a:t>
            </a:r>
            <a:r>
              <a:rPr b="1" lang="fr-FR">
                <a:solidFill>
                  <a:schemeClr val="dk1"/>
                </a:solidFill>
              </a:rPr>
              <a:t> journées du GDR Sciences du Bois</a:t>
            </a:r>
            <a:endParaRPr/>
          </a:p>
          <a:p>
            <a:pPr indent="0" lvl="0" marL="0" rtl="0" algn="ctr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fr-FR">
                <a:solidFill>
                  <a:schemeClr val="dk1"/>
                </a:solidFill>
              </a:rPr>
              <a:t>Limoges, 22-24 nov. 2023</a:t>
            </a:r>
            <a:endParaRPr/>
          </a:p>
        </p:txBody>
      </p:sp>
      <p:sp>
        <p:nvSpPr>
          <p:cNvPr id="88" name="Google Shape;88;p1"/>
          <p:cNvSpPr txBox="1"/>
          <p:nvPr>
            <p:ph idx="3" type="body"/>
          </p:nvPr>
        </p:nvSpPr>
        <p:spPr>
          <a:xfrm>
            <a:off x="4148171" y="5356633"/>
            <a:ext cx="6412325" cy="1198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0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SOH MBOU Delin</a:t>
            </a:r>
            <a:r>
              <a:rPr b="1"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BESSEAU Benoit</a:t>
            </a:r>
            <a:r>
              <a:rPr b="1"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POT Guillaume</a:t>
            </a:r>
            <a:r>
              <a:rPr b="1"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VIGUIER Joffrey</a:t>
            </a:r>
            <a:r>
              <a:rPr b="1"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ROLLE Jecolia</a:t>
            </a:r>
            <a:r>
              <a:rPr b="1"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MILHE Louis</a:t>
            </a:r>
            <a:r>
              <a:rPr b="1"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LaBoMaP, Arts et Métiers, Rue Porte de Paris 71250 Cluny, France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aseline="3000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Ducerf Groupe, Le Bourg, 71120 Vendenesse-lès-Charolles, France</a:t>
            </a:r>
            <a:endParaRPr b="1" baseline="30000" i="0" sz="1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: delin.soh_mbou@ensam.eu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1" baseline="30000" sz="14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1"/>
          <p:cNvCxnSpPr/>
          <p:nvPr/>
        </p:nvCxnSpPr>
        <p:spPr>
          <a:xfrm flipH="1" rot="10800000">
            <a:off x="3999" y="5301208"/>
            <a:ext cx="12188001" cy="2083"/>
          </a:xfrm>
          <a:prstGeom prst="straightConnector1">
            <a:avLst/>
          </a:prstGeom>
          <a:noFill/>
          <a:ln cap="flat" cmpd="sng" w="9525">
            <a:solidFill>
              <a:srgbClr val="8C205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8" y="2276872"/>
            <a:ext cx="2160240" cy="26777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2063552" y="3725893"/>
            <a:ext cx="330840" cy="316440"/>
          </a:xfrm>
          <a:custGeom>
            <a:rect b="b" l="l" r="r" t="t"/>
            <a:pathLst>
              <a:path extrusionOk="0" h="21600" w="22582">
                <a:moveTo>
                  <a:pt x="9835" y="0"/>
                </a:moveTo>
                <a:lnTo>
                  <a:pt x="12747" y="0"/>
                </a:lnTo>
                <a:lnTo>
                  <a:pt x="12747" y="9835"/>
                </a:lnTo>
                <a:lnTo>
                  <a:pt x="21600" y="9835"/>
                </a:lnTo>
                <a:lnTo>
                  <a:pt x="21600" y="11765"/>
                </a:lnTo>
                <a:lnTo>
                  <a:pt x="12747" y="11765"/>
                </a:lnTo>
                <a:lnTo>
                  <a:pt x="12747" y="21600"/>
                </a:lnTo>
                <a:lnTo>
                  <a:pt x="9835" y="21600"/>
                </a:lnTo>
                <a:lnTo>
                  <a:pt x="9835" y="11765"/>
                </a:lnTo>
                <a:lnTo>
                  <a:pt x="0" y="11765"/>
                </a:lnTo>
                <a:lnTo>
                  <a:pt x="0" y="9835"/>
                </a:lnTo>
                <a:lnTo>
                  <a:pt x="9835" y="9835"/>
                </a:lnTo>
                <a:lnTo>
                  <a:pt x="9835" y="0"/>
                </a:lnTo>
                <a:close/>
              </a:path>
            </a:pathLst>
          </a:custGeom>
          <a:solidFill>
            <a:srgbClr val="80276C"/>
          </a:solidFill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9702" y="5361561"/>
            <a:ext cx="1455749" cy="1163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bois, en bois, Planche, travail du bois&#10;&#10;Description générée automatiquement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3592" y="2739937"/>
            <a:ext cx="2822658" cy="2116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"/>
          <p:cNvGrpSpPr/>
          <p:nvPr/>
        </p:nvGrpSpPr>
        <p:grpSpPr>
          <a:xfrm>
            <a:off x="5303912" y="3798433"/>
            <a:ext cx="359640" cy="114480"/>
            <a:chOff x="8400256" y="3890584"/>
            <a:chExt cx="359640" cy="114480"/>
          </a:xfrm>
        </p:grpSpPr>
        <p:sp>
          <p:nvSpPr>
            <p:cNvPr id="95" name="Google Shape;95;p1"/>
            <p:cNvSpPr/>
            <p:nvPr/>
          </p:nvSpPr>
          <p:spPr>
            <a:xfrm>
              <a:off x="8400256" y="3890584"/>
              <a:ext cx="359640" cy="28800"/>
            </a:xfrm>
            <a:prstGeom prst="rect">
              <a:avLst/>
            </a:prstGeom>
            <a:solidFill>
              <a:srgbClr val="80276C"/>
            </a:solidFill>
            <a:ln cap="flat" cmpd="sng" w="9525">
              <a:solidFill>
                <a:srgbClr val="FF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8400256" y="3976264"/>
              <a:ext cx="359640" cy="28800"/>
            </a:xfrm>
            <a:prstGeom prst="rect">
              <a:avLst/>
            </a:prstGeom>
            <a:solidFill>
              <a:srgbClr val="80276C"/>
            </a:solidFill>
            <a:ln cap="flat" cmpd="sng" w="9525">
              <a:solidFill>
                <a:srgbClr val="FF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7227" y="2739938"/>
            <a:ext cx="3907165" cy="211699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5807968" y="3506754"/>
            <a:ext cx="11317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Courçon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 rot="-322020">
            <a:off x="8055008" y="3409114"/>
            <a:ext cx="11317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Courçon</a:t>
            </a:r>
            <a:endParaRPr/>
          </a:p>
        </p:txBody>
      </p:sp>
      <p:pic>
        <p:nvPicPr>
          <p:cNvPr descr="Panneau Chêne Massif Abouté Sur Mesure - La Fabrique à Bois" id="100" name="Google Shape;10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6400" y="2948085"/>
            <a:ext cx="2448272" cy="1591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 rot="2370417">
            <a:off x="10075499" y="3255357"/>
            <a:ext cx="15790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Lamelle aboutée panneautée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92469" y="5333171"/>
            <a:ext cx="1262497" cy="126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5356571" y="761207"/>
            <a:ext cx="1747541" cy="3096337"/>
            <a:chOff x="18471943" y="15305087"/>
            <a:chExt cx="1684620" cy="3154710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18488930" y="15305087"/>
              <a:ext cx="1410084" cy="315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9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6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471943" y="16690501"/>
              <a:ext cx="1074754" cy="683175"/>
            </a:xfrm>
            <a:prstGeom prst="mathEqual">
              <a:avLst>
                <a:gd fmla="val 23520" name="adj1"/>
                <a:gd fmla="val 11760" name="adj2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9237743" y="16622546"/>
              <a:ext cx="918820" cy="815774"/>
            </a:xfrm>
            <a:prstGeom prst="chevron">
              <a:avLst>
                <a:gd fmla="val 71017" name="adj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77" y="1366130"/>
            <a:ext cx="5170493" cy="19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77" y="3498997"/>
            <a:ext cx="5827191" cy="2913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5375920" y="3573016"/>
            <a:ext cx="461760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Lot de faibles modules élastiques ([7500 ; 11500] MPa)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Lot de forts modules  élastiques ([11500 ; 19000] MPa)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701250" y="4032177"/>
            <a:ext cx="146433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Répartition des courçons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6150974" y="4073584"/>
            <a:ext cx="5977317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 est l’impact de la plus grande hétérogénéité des lamelles de bois feuillus sur leurs propriétés structurelles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se passe t’il si on réduit la dispersion entre les propriétés des courçons 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valeurs réelles des courçons ont été prises, 1000 lamelles ont été simulées en traction à partir des courçons tirés aléatoirement comme dans une production normale.</a:t>
            </a:r>
            <a:endParaRPr/>
          </a:p>
          <a:p>
            <a:pPr indent="-4699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Venez voir ce que ça donne: ce n’est clairement pas neutre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65765" y="1310861"/>
            <a:ext cx="2907758" cy="161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04112" y="1971035"/>
            <a:ext cx="2808311" cy="1673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 rot="1613531">
            <a:off x="9371694" y="1811114"/>
            <a:ext cx="27827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Lamelle aboutée-panneautée (feuillus) 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 rot="1613531">
            <a:off x="7687831" y="2520273"/>
            <a:ext cx="20256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Lamelle aboutée (résineux) 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1013299" y="5877272"/>
            <a:ext cx="1144699" cy="400110"/>
          </a:xfrm>
          <a:prstGeom prst="rect">
            <a:avLst/>
          </a:prstGeom>
          <a:noFill/>
          <a:ln cap="flat" cmpd="dbl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</a:rPr>
              <a:t>A</a:t>
            </a:r>
            <a:r>
              <a:rPr lang="fr-FR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grpSp>
        <p:nvGrpSpPr>
          <p:cNvPr id="122" name="Google Shape;122;p2"/>
          <p:cNvGrpSpPr/>
          <p:nvPr/>
        </p:nvGrpSpPr>
        <p:grpSpPr>
          <a:xfrm>
            <a:off x="9899665" y="2485635"/>
            <a:ext cx="1045591" cy="1629591"/>
            <a:chOff x="9899665" y="2485635"/>
            <a:chExt cx="1045591" cy="1629591"/>
          </a:xfrm>
        </p:grpSpPr>
        <p:pic>
          <p:nvPicPr>
            <p:cNvPr id="123" name="Google Shape;123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9665" y="2496627"/>
              <a:ext cx="1045591" cy="161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"/>
            <p:cNvSpPr txBox="1"/>
            <p:nvPr/>
          </p:nvSpPr>
          <p:spPr>
            <a:xfrm>
              <a:off x="9912423" y="2485635"/>
              <a:ext cx="9568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Contraintes suivant x (Pa</a:t>
              </a:r>
              <a:r>
                <a:rPr lang="fr-FR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Couleur_Theme_LaBoMaP">
      <a:dk1>
        <a:srgbClr val="000000"/>
      </a:dk1>
      <a:lt1>
        <a:srgbClr val="FFFFFF"/>
      </a:lt1>
      <a:dk2>
        <a:srgbClr val="999999"/>
      </a:dk2>
      <a:lt2>
        <a:srgbClr val="D9D9D9"/>
      </a:lt2>
      <a:accent1>
        <a:srgbClr val="8E2462"/>
      </a:accent1>
      <a:accent2>
        <a:srgbClr val="FF99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2012-08-23T13:06:19Z</dcterms:created>
  <dc:creator>Antoine POUTORD</dc:creator>
</cp:coreProperties>
</file>